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166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DEC0-2676-A94F-9AFB-24D64C6415A2}" type="datetimeFigureOut">
              <a:rPr lang="en-US" smtClean="0"/>
              <a:t>12/14/16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0F8B0-DAED-2644-B6A4-317726F99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117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DEC0-2676-A94F-9AFB-24D64C6415A2}" type="datetimeFigureOut">
              <a:rPr lang="en-US" smtClean="0"/>
              <a:t>12/14/16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0F8B0-DAED-2644-B6A4-317726F99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941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DEC0-2676-A94F-9AFB-24D64C6415A2}" type="datetimeFigureOut">
              <a:rPr lang="en-US" smtClean="0"/>
              <a:t>12/14/16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0F8B0-DAED-2644-B6A4-317726F99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15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DEC0-2676-A94F-9AFB-24D64C6415A2}" type="datetimeFigureOut">
              <a:rPr lang="en-US" smtClean="0"/>
              <a:t>12/14/16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0F8B0-DAED-2644-B6A4-317726F99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192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DEC0-2676-A94F-9AFB-24D64C6415A2}" type="datetimeFigureOut">
              <a:rPr lang="en-US" smtClean="0"/>
              <a:t>12/14/16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0F8B0-DAED-2644-B6A4-317726F99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675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DEC0-2676-A94F-9AFB-24D64C6415A2}" type="datetimeFigureOut">
              <a:rPr lang="en-US" smtClean="0"/>
              <a:t>12/14/16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0F8B0-DAED-2644-B6A4-317726F99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777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DEC0-2676-A94F-9AFB-24D64C6415A2}" type="datetimeFigureOut">
              <a:rPr lang="en-US" smtClean="0"/>
              <a:t>12/14/16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0F8B0-DAED-2644-B6A4-317726F99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522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DEC0-2676-A94F-9AFB-24D64C6415A2}" type="datetimeFigureOut">
              <a:rPr lang="en-US" smtClean="0"/>
              <a:t>12/14/16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0F8B0-DAED-2644-B6A4-317726F99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577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DEC0-2676-A94F-9AFB-24D64C6415A2}" type="datetimeFigureOut">
              <a:rPr lang="en-US" smtClean="0"/>
              <a:t>12/14/16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0F8B0-DAED-2644-B6A4-317726F99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697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DEC0-2676-A94F-9AFB-24D64C6415A2}" type="datetimeFigureOut">
              <a:rPr lang="en-US" smtClean="0"/>
              <a:t>12/14/16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0F8B0-DAED-2644-B6A4-317726F99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679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DEC0-2676-A94F-9AFB-24D64C6415A2}" type="datetimeFigureOut">
              <a:rPr lang="en-US" smtClean="0"/>
              <a:t>12/14/16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0F8B0-DAED-2644-B6A4-317726F99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674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FDEC0-2676-A94F-9AFB-24D64C6415A2}" type="datetimeFigureOut">
              <a:rPr lang="en-US" smtClean="0"/>
              <a:t>12/14/16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0F8B0-DAED-2644-B6A4-317726F99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849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Types of Samples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796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 45, #1-</a:t>
            </a:r>
            <a:r>
              <a:rPr lang="en-US" dirty="0" smtClean="0"/>
              <a:t>4</a:t>
            </a:r>
          </a:p>
          <a:p>
            <a:r>
              <a:rPr lang="en-US" dirty="0" smtClean="0"/>
              <a:t>Page 46, #</a:t>
            </a:r>
            <a:r>
              <a:rPr lang="en-US" smtClean="0"/>
              <a:t>5-9</a:t>
            </a:r>
            <a:endParaRPr lang="en-US" dirty="0" smtClean="0"/>
          </a:p>
          <a:p>
            <a:r>
              <a:rPr lang="en-US" dirty="0" smtClean="0"/>
              <a:t>Page 50, #23a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76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Population – </a:t>
            </a:r>
            <a:r>
              <a:rPr lang="en-US" dirty="0" smtClean="0"/>
              <a:t>the main group or set from which observations or opinions can be made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Sample </a:t>
            </a:r>
            <a:r>
              <a:rPr lang="en-US" dirty="0" smtClean="0"/>
              <a:t>– a small part of a population from which data is collected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i="1" dirty="0" smtClean="0"/>
              <a:t>Example</a:t>
            </a:r>
            <a:r>
              <a:rPr lang="en-US" dirty="0" smtClean="0"/>
              <a:t>: if we collect data from three random students about Mr. K’s class, those three students would be the sample of the population (Mr. K’s class)</a:t>
            </a:r>
          </a:p>
          <a:p>
            <a:endParaRPr lang="en-US" u="sng" dirty="0"/>
          </a:p>
          <a:p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27137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Sampling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dirty="0" smtClean="0"/>
              <a:t>sampling plan</a:t>
            </a:r>
            <a:r>
              <a:rPr lang="en-US" dirty="0" smtClean="0"/>
              <a:t> is a strategy for choosing a sample from a population.</a:t>
            </a:r>
          </a:p>
          <a:p>
            <a:endParaRPr lang="en-US" dirty="0"/>
          </a:p>
          <a:p>
            <a:r>
              <a:rPr lang="en-US" dirty="0" smtClean="0"/>
              <a:t>What sampling plan would be good to find out the opinions of students regarding the food in the cafeteria?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853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a Sample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choosing a sample, it should be representative of the population.  This means the sample must have characteristics similar to those of the populations.  Not all samples are representative samples.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670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4 types of sampling strategies:</a:t>
            </a:r>
          </a:p>
          <a:p>
            <a:pPr lvl="1"/>
            <a:r>
              <a:rPr lang="en-US" dirty="0" smtClean="0"/>
              <a:t>Convenience sampling</a:t>
            </a:r>
          </a:p>
          <a:p>
            <a:pPr lvl="1"/>
            <a:r>
              <a:rPr lang="en-US" dirty="0" smtClean="0"/>
              <a:t>Systematic sampling </a:t>
            </a:r>
          </a:p>
          <a:p>
            <a:pPr lvl="1"/>
            <a:r>
              <a:rPr lang="en-US" dirty="0" smtClean="0"/>
              <a:t>Voluntary-response sampling </a:t>
            </a:r>
          </a:p>
          <a:p>
            <a:pPr lvl="1"/>
            <a:r>
              <a:rPr lang="en-US" dirty="0" smtClean="0"/>
              <a:t>Random sampling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603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Convenience Sampling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 </a:t>
            </a:r>
            <a:r>
              <a:rPr lang="en-US" b="1" dirty="0" smtClean="0"/>
              <a:t>convenience sample </a:t>
            </a:r>
            <a:r>
              <a:rPr lang="en-US" dirty="0" smtClean="0"/>
              <a:t>is made up of people that are easy to reach</a:t>
            </a:r>
          </a:p>
          <a:p>
            <a:endParaRPr lang="en-US" dirty="0"/>
          </a:p>
          <a:p>
            <a:r>
              <a:rPr lang="en-US" b="1" dirty="0" smtClean="0"/>
              <a:t>Problem:</a:t>
            </a:r>
            <a:r>
              <a:rPr lang="en-US" dirty="0" smtClean="0"/>
              <a:t> Conclusions drawn may be one sided due to “convenience” of the people in survey.</a:t>
            </a:r>
          </a:p>
          <a:p>
            <a:endParaRPr lang="en-US" b="1" dirty="0"/>
          </a:p>
          <a:p>
            <a:r>
              <a:rPr lang="en-US" b="1" dirty="0" smtClean="0"/>
              <a:t>Example: </a:t>
            </a:r>
            <a:r>
              <a:rPr lang="en-US" dirty="0" smtClean="0"/>
              <a:t>Surveying people in a library down the street about how many hours a day they read.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25207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Systematic Sampling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</a:t>
            </a:r>
            <a:r>
              <a:rPr lang="en-US" b="1" dirty="0" smtClean="0"/>
              <a:t>systematic sampling</a:t>
            </a:r>
            <a:r>
              <a:rPr lang="en-US" dirty="0" smtClean="0"/>
              <a:t>, a list is created of every member in a population.  From the list, a certain number of individuals are selected from the beginning of the list and then the person conducting the survey chooses every </a:t>
            </a:r>
            <a:r>
              <a:rPr lang="en-US" i="1" dirty="0" smtClean="0"/>
              <a:t>n</a:t>
            </a:r>
            <a:r>
              <a:rPr lang="en-US" dirty="0" smtClean="0"/>
              <a:t>th person on the list thereafter to participate.</a:t>
            </a:r>
          </a:p>
          <a:p>
            <a:endParaRPr lang="en-US" dirty="0"/>
          </a:p>
          <a:p>
            <a:r>
              <a:rPr lang="en-US" dirty="0" smtClean="0"/>
              <a:t>For example, I can have a list of 1000 people.  I will survey the first 50 people and then I will only select every 50</a:t>
            </a:r>
            <a:r>
              <a:rPr lang="en-US" baseline="30000" dirty="0" smtClean="0"/>
              <a:t>th</a:t>
            </a:r>
            <a:r>
              <a:rPr lang="en-US" dirty="0" smtClean="0"/>
              <a:t> person thereafter.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847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Voluntary Sampling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dirty="0" smtClean="0"/>
              <a:t>voluntary sample</a:t>
            </a:r>
            <a:r>
              <a:rPr lang="en-US" dirty="0" smtClean="0"/>
              <a:t> is made up of people who self-select, or volunteer, into a survey.  Often, these people have a strong interest in the topic of the survey</a:t>
            </a:r>
          </a:p>
          <a:p>
            <a:endParaRPr lang="en-US" dirty="0" smtClean="0"/>
          </a:p>
          <a:p>
            <a:r>
              <a:rPr lang="en-US" b="1" dirty="0" smtClean="0"/>
              <a:t>Problem</a:t>
            </a:r>
            <a:r>
              <a:rPr lang="en-US" dirty="0" smtClean="0"/>
              <a:t>: most volunteers are biased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126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Sampling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Random Sampling</a:t>
            </a:r>
            <a:r>
              <a:rPr lang="en-US" dirty="0" smtClean="0"/>
              <a:t> involves sampling a population in which every possible participant has the same probability of being chosen.  Choosing participants randomly where everyone has the same chance of being picked.</a:t>
            </a:r>
          </a:p>
          <a:p>
            <a:endParaRPr lang="en-US" b="1" dirty="0"/>
          </a:p>
          <a:p>
            <a:r>
              <a:rPr lang="en-US" b="1" dirty="0" smtClean="0"/>
              <a:t>Example: </a:t>
            </a:r>
            <a:r>
              <a:rPr lang="en-US" dirty="0" smtClean="0"/>
              <a:t>If I put all your names in a hat to choose from, you all have the same chance of being picked.  This is an example of random sampling. 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20351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9643</TotalTime>
  <Words>375</Words>
  <Application>Microsoft Macintosh PowerPoint</Application>
  <PresentationFormat>On-screen Show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Types of Samples</vt:lpstr>
      <vt:lpstr>Samples</vt:lpstr>
      <vt:lpstr>Sampling Plans</vt:lpstr>
      <vt:lpstr>Choosing a Sample</vt:lpstr>
      <vt:lpstr>Types of Samples</vt:lpstr>
      <vt:lpstr>Convenience Sampling</vt:lpstr>
      <vt:lpstr>Systematic Sampling</vt:lpstr>
      <vt:lpstr>Voluntary Sampling</vt:lpstr>
      <vt:lpstr>Random Sampling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Samples</dc:title>
  <dc:creator>Paul Karaiakoubian</dc:creator>
  <cp:lastModifiedBy>Paul Karaiakoubian</cp:lastModifiedBy>
  <cp:revision>7</cp:revision>
  <dcterms:created xsi:type="dcterms:W3CDTF">2015-02-04T02:36:41Z</dcterms:created>
  <dcterms:modified xsi:type="dcterms:W3CDTF">2016-12-15T18:06:09Z</dcterms:modified>
</cp:coreProperties>
</file>